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73" r:id="rId4"/>
    <p:sldId id="258" r:id="rId5"/>
    <p:sldId id="272" r:id="rId6"/>
    <p:sldId id="274" r:id="rId7"/>
    <p:sldId id="259" r:id="rId8"/>
    <p:sldId id="275" r:id="rId9"/>
    <p:sldId id="260" r:id="rId10"/>
    <p:sldId id="271" r:id="rId11"/>
    <p:sldId id="261" r:id="rId12"/>
    <p:sldId id="262" r:id="rId13"/>
    <p:sldId id="263" r:id="rId14"/>
    <p:sldId id="276" r:id="rId15"/>
    <p:sldId id="267" r:id="rId16"/>
    <p:sldId id="264" r:id="rId17"/>
    <p:sldId id="268" r:id="rId18"/>
    <p:sldId id="269" r:id="rId19"/>
    <p:sldId id="270" r:id="rId20"/>
    <p:sldId id="277" r:id="rId21"/>
    <p:sldId id="278" r:id="rId22"/>
    <p:sldId id="279" r:id="rId23"/>
    <p:sldId id="280" r:id="rId24"/>
    <p:sldId id="266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036"/>
    <a:srgbClr val="3E1B59"/>
    <a:srgbClr val="420B61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A7CEF41-C508-4982-B89F-435E19C68DED}" type="datetimeFigureOut">
              <a:rPr lang="ru-RU"/>
              <a:pPr>
                <a:defRPr/>
              </a:pPr>
              <a:t>02.12.2009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55E9A2-9D78-4CB3-93A2-937A5E06F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5693A4-9AD2-4DC4-AECB-E97FC7CC1E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FFD697-B5FD-4FB5-8F44-4FCC619D0E58}" type="datetimeFigureOut">
              <a:rPr lang="ru-RU"/>
              <a:pPr>
                <a:defRPr/>
              </a:pPr>
              <a:t>02.12.2009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B2F7F89-9B0A-4296-A803-0D81E21CDB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DE6B2-F2CD-44A8-94CD-78F46BF54EC1}" type="datetimeFigureOut">
              <a:rPr lang="ru-RU"/>
              <a:pPr>
                <a:defRPr/>
              </a:pPr>
              <a:t>02.12.2009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6ABFC-69DA-40AD-9DF8-19CB7AFEE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F2295C-DB17-472B-8A31-5B3BC95A2868}" type="datetimeFigureOut">
              <a:rPr lang="ru-RU"/>
              <a:pPr>
                <a:defRPr/>
              </a:pPr>
              <a:t>02.12.2009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2579688B-F79E-4F4D-80DA-7734EB1E28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3549-22B7-4F5D-8340-A14DB5343334}" type="datetimeFigureOut">
              <a:rPr lang="ru-RU"/>
              <a:pPr>
                <a:defRPr/>
              </a:pPr>
              <a:t>02.12.2009</a:t>
            </a:fld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2BD83-5B83-4A0B-886B-DF6514745C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02CE254-4379-4FAB-A974-ADB133D1293A}" type="datetimeFigureOut">
              <a:rPr lang="ru-RU"/>
              <a:pPr>
                <a:defRPr/>
              </a:pPr>
              <a:t>02.12.2009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7F9DFD-0C4F-4463-9123-EB40173B9F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FA1C0-D8C7-4C36-B2DC-8F6B6901C196}" type="datetimeFigureOut">
              <a:rPr lang="ru-RU"/>
              <a:pPr>
                <a:defRPr/>
              </a:pPr>
              <a:t>02.12.2009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6D846-CE8F-49F8-8535-8EB793B08C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59E43-B3CA-4DB8-AE4A-9157844F40FD}" type="datetimeFigureOut">
              <a:rPr lang="ru-RU"/>
              <a:pPr>
                <a:defRPr/>
              </a:pPr>
              <a:t>02.12.2009</a:t>
            </a:fld>
            <a:endParaRPr lang="ru-RU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D192-BF34-4FEB-845F-61BD9E59D3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4AF7-0A34-4606-B735-AF47B278ECAE}" type="datetimeFigureOut">
              <a:rPr lang="ru-RU"/>
              <a:pPr>
                <a:defRPr/>
              </a:pPr>
              <a:t>02.12.2009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10E75-8AED-4CE9-833E-4F6B4D4D75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8A1A5-C37D-4508-9B0C-BE7D58A2A6D4}" type="datetimeFigureOut">
              <a:rPr lang="ru-RU"/>
              <a:pPr>
                <a:defRPr/>
              </a:pPr>
              <a:t>02.12.2009</a:t>
            </a:fld>
            <a:endParaRPr lang="ru-RU" dirty="0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D2739-6899-42EE-81CA-A9D0FCCF99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CA670-98E8-41B5-A330-8775F2AC082D}" type="datetimeFigureOut">
              <a:rPr lang="ru-RU"/>
              <a:pPr>
                <a:defRPr/>
              </a:pPr>
              <a:t>02.12.2009</a:t>
            </a:fld>
            <a:endParaRPr lang="ru-RU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6F581-7EF5-44C3-9DA4-A8196AAB26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FF210-82FA-4DA5-8670-37E28732628B}" type="datetimeFigureOut">
              <a:rPr lang="ru-RU"/>
              <a:pPr>
                <a:defRPr/>
              </a:pPr>
              <a:t>02.12.2009</a:t>
            </a:fld>
            <a:endParaRPr lang="ru-RU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65B6C9-6C59-4469-A5A5-34A0BA3EB4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2D32F3A-A2C3-475D-B14E-DEAAA2F56C11}" type="datetimeFigureOut">
              <a:rPr lang="ru-RU"/>
              <a:pPr>
                <a:defRPr/>
              </a:pPr>
              <a:t>02.12.2009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9914D03-D8D2-4CD6-8F95-C142418F14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98" r:id="rId9"/>
    <p:sldLayoutId id="2147483689" r:id="rId10"/>
    <p:sldLayoutId id="214748369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и использование электроэнергии в промышленности, быту, с/х, транспорте.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63" y="4714875"/>
            <a:ext cx="2754312" cy="33178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презентации.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1. Производство электроэнергии.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- типы электростанций;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2. альтернативные источники энергии.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3. Передача электроэнергии.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200" dirty="0" smtClean="0"/>
              <a:t>4. Использование электроэнергии.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2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в конец 5">
            <a:hlinkClick r:id="" action="ppaction://hlinkshowjump?jump=las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одзаголовок 2"/>
          <p:cNvSpPr>
            <a:spLocks/>
          </p:cNvSpPr>
          <p:nvPr/>
        </p:nvSpPr>
        <p:spPr bwMode="auto">
          <a:xfrm>
            <a:off x="0" y="3860800"/>
            <a:ext cx="275431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45720" bIns="0"/>
          <a:lstStyle/>
          <a:p>
            <a:pPr algn="r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en-US" sz="2200" i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</a:t>
            </a:r>
            <a:r>
              <a:rPr lang="ru-RU" sz="2200" i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имоненко Арина,</a:t>
            </a:r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200" i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Курченко Стелла,</a:t>
            </a:r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200" i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 класс, Кураховская гимназия «Престиж»</a:t>
            </a:r>
          </a:p>
          <a:p>
            <a:pPr algn="r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None/>
            </a:pPr>
            <a:r>
              <a:rPr lang="ru-RU" sz="2200" i="1">
                <a:solidFill>
                  <a:srgbClr val="FF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2009</a:t>
            </a:r>
            <a:endParaRPr lang="ru-RU" sz="2200">
              <a:solidFill>
                <a:srgbClr val="FFFFFF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Солнечные батареи</a:t>
            </a:r>
            <a:r>
              <a:rPr lang="ru-RU" sz="40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5114925" cy="50720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 солнца.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последнее время интерес к проблеме использования солнечной энергии резко возрос, ведь потенциальные возможности энергетики, основанной на использование непосредственного солнечного излучения, чрезвычайно велики.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Простейший коллектор солнечного излучения представляет собой зачерненный металлический (как правило, алюминиевый) лист, внутри которого располагаются трубы с циркулирующей в ней жидкостью. Нагретая за счет солнечной энергии, поглощенной коллектором, жидкость поступает для непосредственного использования.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Солнечная энергетика относится к наиболее материалоемким видам производства энергии. Крупномасштабное использование солнечной энергии влечет за собой гигантское увеличение потребности в материалах, а, следовательно, и в трудовых ресурсах для добычи сырья, его обогащения, получения материалов, изготовления гелиостатов, коллекторов, другой аппаратуры, их перевозки.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9" name="Picture 2" descr="C:\Documents and Settings\Администратор\Рабочий стол\4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79550"/>
            <a:ext cx="7286625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альтернативные источники энергии. </a:t>
            </a:r>
            <a:endParaRPr lang="ru-RU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5114925" cy="50720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Ветровая энергия.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наши дни двигатели, использующие ветер, покрывают всего одну тысячную мировых потребностей в энергии. Потому к созданию конструкций ветроколеса привлекаются специалисты-самолетостроители, умеющие выбрать наиболее целесообразный профиль лопасти, исследовать его в аэродинамической трубе. Усилиями ученых и инженеров созданы самые разнообразные конструкции современных ветровых установок.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Picture 2" descr="C:\Documents and Settings\Администратор\Рабочий стол\Вес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500188"/>
            <a:ext cx="2071688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 descr="C:\Documents and Settings\Администратор\Рабочий стол\Вэс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4643438"/>
            <a:ext cx="20716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альтернативные источники энергии. </a:t>
            </a:r>
            <a:endParaRPr lang="ru-RU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5114925" cy="50720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Энергия Земли.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Энергия Земли пригодна не только для отопления помещений, но и для получения электроэнергии. Уже давно работают электростанции, использующие горячие подземные источники. Первая такая электростанция была построена в итальянском городке Лардерелло. Постепенно мощность электростанции росла, в строй вступали все новые агрегаты, и в наши дни мощность станции достигла уже внушительной величины-360 тысяч киловатт.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7" name="Picture 2" descr="C:\Documents and Settings\Администратор\Рабочий стол\ea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4214813"/>
            <a:ext cx="257175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C:\Documents and Settings\Администратор\Рабочий стол\ea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285750"/>
            <a:ext cx="1714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электроэнергии.</a:t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1075" cy="4525963"/>
          </a:xfrm>
        </p:spPr>
        <p:txBody>
          <a:bodyPr>
            <a:no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Потребители электроэнергии имеются повсюду. Производится же она в сравнительно немногих местах, близких к источникам топливных и гидроресурсов. Поэтому возникает необходимость передачи электроэнергии на расстояния, достигающие иногда сотен километров.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передача электроэнергии на большие расстояния связана с заметными потерями. 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5" y="1500188"/>
            <a:ext cx="3786188" cy="5072062"/>
          </a:xfrm>
        </p:spPr>
        <p:txBody>
          <a:bodyPr>
            <a:no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крупных электростанциях ставят повышающие трансформаторы. Трансформатор увеличивает напряжение в линии во столько же раз, во сколько уменьшает силу тока. Потери мощности при этом невелики.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Вспомним,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мощность определяется по формуле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P=IU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Электрические станции ряда областей страны соединены высоковольтными линиями передач, образуя общую электросеть. Такое объединение называется энергосистемой.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Передача электроэнергии.</a:t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Содержимое 5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8675" name="Picture 2" descr="C:\Documents and Settings\Администратор\Рабочий стол\24330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00188"/>
            <a:ext cx="7258050" cy="4000500"/>
          </a:xfrm>
        </p:spPr>
      </p:pic>
      <p:sp>
        <p:nvSpPr>
          <p:cNvPr id="8" name="Прямоугольник 7"/>
          <p:cNvSpPr/>
          <p:nvPr/>
        </p:nvSpPr>
        <p:spPr>
          <a:xfrm>
            <a:off x="428625" y="5500688"/>
            <a:ext cx="7286625" cy="646112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Энергосистема обеспечивает бесперебойность подачи энергии потребителям не зависимо от их месторасположения.</a:t>
            </a: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857232"/>
            <a:ext cx="733904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 dirty="0" smtClean="0">
                <a:solidFill>
                  <a:schemeClr val="tx1"/>
                </a:solidFill>
              </a:rPr>
              <a:t>Электрическая энергия, вырабатываемая электростанциями, широко используется в промышленности, сельском хозяйстве, на транспорте и в быту.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29698" name="Picture 2" descr="C:\Documents and Settings\Администратор\Рабочий стол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25"/>
            <a:ext cx="257175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C:\Documents and Settings\Администратор\Рабочий стол\selskoe_hozyajstvo_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00375" y="2143125"/>
            <a:ext cx="2830513" cy="2000250"/>
          </a:xfrm>
        </p:spPr>
      </p:pic>
      <p:pic>
        <p:nvPicPr>
          <p:cNvPr id="29700" name="Picture 7" descr="C:\Documents and Settings\Администратор\Рабочий стол\ваолувенл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143375"/>
            <a:ext cx="25654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C:\Documents and Settings\Администратор\Рабочий стол\chemal_ge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75" y="4143375"/>
            <a:ext cx="28575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электроэнергии.</a:t>
            </a: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29488" cy="45434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1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Электроэнергия в производстве.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Основная часть промышленных предприятий работает на электрической энергии. Высокое потребление электроэнергии характерно для таких энергоемких отраслей, как металлургия, алюминиевая и машиностроительная промышленность.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электроэнергии.</a:t>
            </a: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29488" cy="45434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31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Электроэнергия в быту.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Благодаря электричеству стали возможны многие замечательные открытия нашего времени. Радиосвязь и радиолокация, проникновение в недра атома и разрушение его — все это производится при помощи электричества. Электричество позволяет нам слышать за многие тысячи километров, дает возможность видеть в полной темноте и на значительном расстоянии, открывает глазу работу внутренних органов человеческого тела и лечит болезни.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571625"/>
            <a:ext cx="7429500" cy="4357688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C:\Documents and Settings\Администратор\Рабочий стол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8688"/>
            <a:ext cx="50720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42048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Промышленное применение электроэнергии.</a:t>
            </a:r>
            <a:b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5" y="4500563"/>
            <a:ext cx="4714875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Одной из крупнейших проблем, решенных в рассматриваемый нами период, было получение и использование электроэнергии — новой энергетической основы промышленности и транспорта.</a:t>
            </a:r>
            <a:r>
              <a:rPr lang="ru-RU" sz="2000" dirty="0">
                <a:latin typeface="+mn-lt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875" y="642938"/>
            <a:ext cx="4572000" cy="6462712"/>
          </a:xfrm>
          <a:prstGeom prst="rect">
            <a:avLst/>
          </a:prstGeom>
        </p:spPr>
        <p:txBody>
          <a:bodyPr>
            <a:spAutoFit/>
          </a:bodyPr>
          <a:lstStyle/>
          <a:p>
            <a:pPr lvl="4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sz="2000" dirty="0">
                <a:solidFill>
                  <a:srgbClr val="261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Паровая машина,— писал Ф. Энгельс,— научила нас превращать тепло в механическое движение, но использование электричества откроет нам путь к тому, чтобы превращать все виды энергии — теплоту, механическое движение, электричество, магнетизм, свет — одну в другую и обратно и применять их в промышленности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».</a:t>
            </a:r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электроэнергии.</a:t>
            </a: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29488" cy="4543425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Для увеличения выработки электроэнергии машиностроители добились повышения КПД и увеличения мощности паровых машин. Впервые были созданы и получили применение паровая турбина и двигатель внутреннего сгорания, которым суждено было сыграть в дальнейшем огромную роль не только в промышленности, но и на транспорте, в сельском хозяйстве, в военном деле.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электростанций.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7258050" cy="50720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ТЭС                           АЭС                      ГЭС     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Альтернативные источники </a:t>
            </a:r>
            <a:r>
              <a:rPr lang="ru-RU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энергии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071563" y="1643063"/>
            <a:ext cx="1143000" cy="8572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751263" y="1820863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5643563" y="1571625"/>
            <a:ext cx="1071562" cy="928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1641476" y="2714625"/>
            <a:ext cx="24304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3821906" y="2678907"/>
            <a:ext cx="2428875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работы ДВС</a:t>
            </a: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C:\Documents and Settings\Администратор\Рабочий стол\a1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928688"/>
            <a:ext cx="7286625" cy="5643562"/>
          </a:xfr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электроэнергии.</a:t>
            </a: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29488" cy="454342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электроэнергии в с/х.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•  К технологическим процессам в сельском хозяйстве относятся: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 местный обогрев молодняка животных и птицы;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 создание микроклимата в бытовых и вспомогательных помещениях;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 нагрев воды и получение пара, в животноводстве, растениеводстве, ремонтных мастерских, гаражах;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 поддержание температурного режима в хранилищах, а также при сушке трав, сена и обработки сельскохозяйственной продукции;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 обогрев почвы в теплицах, производящих рассаду овощных культур.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электроэнергии.</a:t>
            </a: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6" name="Picture 2" descr="C:\Documents and Settings\Администратор\Рабочий стол\selskoe_hozyajstvo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500188"/>
            <a:ext cx="7181850" cy="5000625"/>
          </a:xfr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электроэнергии.</a:t>
            </a: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29488" cy="4543425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электроэнергии в с/х.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Современное сельскохозяйственное производство невозможно представить без механизации производственных процессов. Существенную долю затрат энергии в сельском хозяйстве составляет также ее расход на горячее водоснабжение производственных и бытовых помещений, отопление.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29488" cy="4543425"/>
          </a:xfrm>
        </p:spPr>
        <p:txBody>
          <a:bodyPr>
            <a:normAutofit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Электрическая энергия занимает особое место среди различных видов энергии, известных в настоящее время. Особенность электрической энергии заключается прежде всего в том, что ее можно легко преобразовать в другие виды энергии и наоборот.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Широкое внедрение электрической энергии в промышленность, с/х, транспорт и быт носит название   </a:t>
            </a:r>
            <a:r>
              <a:rPr lang="ru-RU" dirty="0" smtClean="0">
                <a:solidFill>
                  <a:srgbClr val="002060"/>
                </a:solidFill>
              </a:rPr>
              <a:t>электрификации</a:t>
            </a:r>
            <a:r>
              <a:rPr lang="ru-RU" dirty="0" smtClean="0"/>
              <a:t>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>Список используемой литературы.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29488" cy="4543425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1. Учебник С.В.Громова «Физика, 10 класс». Москва: Просвещение.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2. Энциклопедический словарь юного физика. Состав. В.А. </a:t>
            </a:r>
            <a:r>
              <a:rPr lang="ru-RU" dirty="0" err="1" smtClean="0"/>
              <a:t>Чуянов</a:t>
            </a:r>
            <a:r>
              <a:rPr lang="ru-RU" dirty="0" smtClean="0"/>
              <a:t>, Москва: Педагогика.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3. </a:t>
            </a:r>
            <a:r>
              <a:rPr lang="ru-RU" dirty="0" err="1" smtClean="0"/>
              <a:t>Эллион</a:t>
            </a:r>
            <a:r>
              <a:rPr lang="ru-RU" dirty="0" smtClean="0"/>
              <a:t> Л., </a:t>
            </a:r>
            <a:r>
              <a:rPr lang="ru-RU" dirty="0" err="1" smtClean="0"/>
              <a:t>Уилконс</a:t>
            </a:r>
            <a:r>
              <a:rPr lang="ru-RU" dirty="0" smtClean="0"/>
              <a:t> У.. Физика. Москва: Наука.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4. Колтун М. Мир физики. Москва.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5. Источники энергии. Факты, проблемы, решения. Москва: Наука и техника.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6. Нетрадиционные источники энергии. Москва: Знание.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7. Юдасин Л.С.. Энергетика: проблемы и надежды. Москва: Просвещение.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dirty="0" smtClean="0"/>
              <a:t>8. Подгорный А.Н. Водородная энергетика. Москва: Наука.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7242048" cy="278607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329488" cy="4543425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8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Выполнили:</a:t>
            </a: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Курченко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Стелла</a:t>
            </a:r>
            <a:r>
              <a:rPr lang="ru-RU" sz="20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Симоненко Арина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в начало 5">
            <a:hlinkClick r:id="" action="ppaction://hlinkshowjump?jump=firs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58138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электростанций.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4829175" cy="53578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Тепловая электростанция (ТЭС), электростанция, вырабатывающая электрическую энергию в результате преобразования тепловой энергии, выделяющейся при сжигании органического топлива.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тепловых электростанциях химическая энергия топлива преобразуется сначала в механическую, а затем в электрическую. Топливом могут служить уголь, торф, газ, горючие сланцы, мазут.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Picture 2" descr="C:\Documents and Settings\Администратор\Рабочий стол\тес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1500188"/>
            <a:ext cx="2714625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Documents and Settings\Администратор\Рабочий стол\Тэс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857625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ТЭС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5114925" cy="50720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Тепловая электростанция (ТЭС), электростанция, вырабатывающая электрическую энергию в результате преобразования тепловой энергии, выделяющейся при сжигании органического топлива. Первые ТЭС появились в конце 19 века и получили преимущественное распространение. В середине 70-х годов 20 века ТЭС — основной вид электрической станций.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тепловых электростанциях химическая энергия топлива преобразуется сначала в механическую, а затем в электрическую. Топливом для такой электростанции могут служить уголь, торф, газ, горючие сланцы, мазут.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Тепловые электрические станции подразделяют на конденсационные (КЭС), предназначенные для выработки только электрической энергии, и теплоэлектроцентрали (ТЭЦ), производящие кроме электрической тепловую энергию в виде горячей воды и пара. Крупные КЭС районного значения получили название государственных районных электростанций (ГРЭС).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Простейшая принципиальная схема КЭС, работающей на угле, представлена на рисунке. Уголь подается в топливный бункер 1, а из него — в дробильную установку 2, где превращается в пыль. Угольная пыль поступает в топку парогенератора (парового котла) 3, имеющего систему трубок, в которых циркулирует химически очищенная вода, называемая питательной. В котле вода нагревается, испаряется, а образовавшийся насыщенный пар доводится до температуры 400—650 °С и под давлением 3—24 МПа поступает по паропроводу в паровую турбину 4. Параметры пара зависят от мощности агрегатов.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5" name="Picture 2" descr="C:\Documents and Settings\Администратор\Рабочий стол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417638"/>
            <a:ext cx="7286625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867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электростанций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5114925" cy="50720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" y="1841500"/>
            <a:ext cx="4572000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Гидроэлектрическая станция (ГЭС), комплекс сооружений и оборудования, посредством которых энергия потока воды преобразуется в электрическую энергию. ГЭС состоит из последовательной цепи гидротехнических сооружений, оборудования, преобразующего энергию движущейся под напором воды в механическую энергию вращения, которая, в свою очередь, преобразуется в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эл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энергию.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9460" name="Picture 2" descr="C:\Documents and Settings\Администратор\Рабочий стол\лот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3000375"/>
            <a:ext cx="2565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Documents and Settings\Администратор\Рабочий стол\орсмш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5143500"/>
            <a:ext cx="2571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 descr="C:\Documents and Settings\Администратор\Рабочий стол\орсмш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1571625"/>
            <a:ext cx="2571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0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гЭС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C:\Documents and Settings\Администратор\Рабочий стол\chemal_ges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00188"/>
            <a:ext cx="7215188" cy="5143500"/>
          </a:xfr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867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0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Типы электростанций.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5114925" cy="50720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Атомная электростанция (АЭС), электростанция, в которой атомная (ядерная) энергия преобразуется в электрическую. Генератором энергии на АЭС является атомный реактор. Тепло, выделяющееся в реакторе в результате деления ядер некоторых тяжёлых элементов, преобразуется в электроэнергию. В отличие от ТЭС, работающих на органическом топливе, АЭС работает на ядерном горючем.</a:t>
            </a:r>
            <a:endParaRPr lang="ru-RU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Picture 2" descr="C:\Documents and Settings\Администратор\Рабочий стол\default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500188"/>
            <a:ext cx="25003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Documents and Settings\Администратор\Рабочий стол\кеск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143250"/>
            <a:ext cx="2500313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C:\Documents and Settings\Администратор\Рабочий стол\лтлдт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4929188"/>
            <a:ext cx="250031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50099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0" i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C:\Documents and Settings\Администратор\Рабочий стол\1921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00188"/>
            <a:ext cx="7500938" cy="5143500"/>
          </a:xfr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альтернативные источники энергии. </a:t>
            </a:r>
            <a:endParaRPr lang="ru-RU" i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88"/>
            <a:ext cx="5114925" cy="50720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Энергия солнца.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последнее время интерес к проблеме использования солнечной энергии резко возрос, ведь потенциальные возможности энергетики, основанной на использование непосредственного солнечного излучения, чрезвычайно велики.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ru-RU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Солнечная энергетика относится к наиболее материалоемким видам производства энергии. </a:t>
            </a:r>
            <a:endParaRPr lang="ru-RU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2" descr="C:\Documents and Settings\Администратор\Рабочий стол\41696781_su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714500"/>
            <a:ext cx="45005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C:\Documents and Settings\Администратор\Рабочий стол\41696781_su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-357188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0" y="6500813"/>
            <a:ext cx="428625" cy="357187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428625" y="6500813"/>
            <a:ext cx="428625" cy="35718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1069</Words>
  <Application>Microsoft Office PowerPoint</Application>
  <PresentationFormat>Экран (4:3)</PresentationFormat>
  <Paragraphs>74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Trebuchet MS</vt:lpstr>
      <vt:lpstr>Arial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Elena Vladimirovna</cp:lastModifiedBy>
  <cp:revision>44</cp:revision>
  <dcterms:created xsi:type="dcterms:W3CDTF">2009-11-21T10:37:34Z</dcterms:created>
  <dcterms:modified xsi:type="dcterms:W3CDTF">2009-12-02T10:18:19Z</dcterms:modified>
</cp:coreProperties>
</file>