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4864-5E94-4C26-9CFF-60A78FEB4AC2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3F5B-9783-4B0A-AC91-763F7FB1D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8F96-79BC-4F09-820F-E4BF33346B66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64FC-26A2-4FF8-8985-F406C215F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B169-1144-4153-ACC8-AC6426295066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6DA4-4BB1-4122-AF6B-69BE4D5E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49B5-608A-4F1D-80A7-E52C3A6B4E47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95A2-850A-4E49-90F4-51AE50A0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CD53-AC35-4E01-AD48-089E96C38503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4738-5FA3-4D96-8229-A8C40179F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614C-2EB6-40DD-AC1A-FBEA11755DF8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1D6D-720C-4989-B181-A90438E3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E3E3-9734-48B5-87A4-688B8DA3FBA9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B4DC-F11A-49DE-A2E1-2254E449D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CA35-BB67-434F-9AE1-BFD978551879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9C65-3861-4DA7-ABED-5679D1A58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0D14-9EE9-49BA-B7AE-7818311705FE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99A1-2AD4-4056-891A-685DB91F1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D261-D00C-4F56-898E-1AF4817AC1C6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B43A-D1F9-4933-BA14-321A9C3CD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5F61-4C69-4D97-A673-BBBEFB4566CF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2784-4368-4A35-9BE7-93ADAEBD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771271-4E34-4132-9274-00D014F9CA17}" type="datetimeFigureOut">
              <a:rPr lang="ru-RU"/>
              <a:pPr>
                <a:defRPr/>
              </a:pPr>
              <a:t>18.11.2009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2A68D8-BD50-4F9C-93DA-65CCDDBB6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himik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3%D0%BA%D0%B0" TargetMode="External"/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1%81%D1%82%D0%B5%D1%81%D1%82%D0%B2%D0%BE%D0%B7%D0%BD%D0%B0%D0%BD%D0%B8%D0%B5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ru.wikipedia.org/wiki/%D0%9B%D0%BE%D0%BC%D0%BE%D0%BD%D0%BE%D1%81%D0%BE%D0%B2,_%D0%9C%D0%B8%D1%85%D0%B0%D0%B8%D0%BB_%D0%92%D0%B0%D1%81%D0%B8%D0%BB%D1%8C%D0%B5%D0%B2%D0%B8%D1%87" TargetMode="External"/><Relationship Id="rId7" Type="http://schemas.openxmlformats.org/officeDocument/2006/relationships/hyperlink" Target="http://ru.wikipedia.org/wiki/%D0%A3%D1%87%D1%91%D0%BD%D1%8B%D0%B9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ru.wikipedia.org/wiki/%D0%A0%D1%83%D1%81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3%D1%81%D1%81%D0%BA%D0%B8%D0%B9" TargetMode="External"/><Relationship Id="rId11" Type="http://schemas.openxmlformats.org/officeDocument/2006/relationships/hyperlink" Target="http://ru.wikipedia.org/wiki/%D0%A4%D0%B8%D0%B7%D0%B8%D1%87%D0%B5%D1%81%D0%BA%D0%B0%D1%8F_%D1%85%D0%B8%D0%BC%D0%B8%D1%8F" TargetMode="External"/><Relationship Id="rId5" Type="http://schemas.openxmlformats.org/officeDocument/2006/relationships/hyperlink" Target="http://ru.wikipedia.org/wiki/%D0%9D%D0%B5%D0%BC%D0%B5%D1%86%D0%BA%D0%B8%D0%B9_%D1%8F%D0%B7%D1%8B%D0%BA" TargetMode="External"/><Relationship Id="rId10" Type="http://schemas.openxmlformats.org/officeDocument/2006/relationships/hyperlink" Target="http://ru.wikipedia.org/wiki/%D0%A4%D0%B8%D0%B7%D0%B8%D0%BA%D0%B0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5%D0%B8%D0%BC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ln>
            <a:solidFill>
              <a:schemeClr val="accent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Презентация Ковтун Анны</a:t>
            </a:r>
            <a:b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 класс</a:t>
            </a:r>
            <a:b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istrator\My Documents\My Pictures\rezerford.jpg"/>
          <p:cNvPicPr>
            <a:picLocks noChangeAspect="1" noChangeArrowheads="1"/>
          </p:cNvPicPr>
          <p:nvPr/>
        </p:nvPicPr>
        <p:blipFill>
          <a:blip r:embed="rId2"/>
          <a:srcRect b="50348"/>
          <a:stretch>
            <a:fillRect/>
          </a:stretch>
        </p:blipFill>
        <p:spPr bwMode="auto">
          <a:xfrm>
            <a:off x="0" y="0"/>
            <a:ext cx="1204913" cy="14287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My Documents\My Pictures\123624062383f8.jpg"/>
          <p:cNvPicPr>
            <a:picLocks noChangeAspect="1" noChangeArrowheads="1"/>
          </p:cNvPicPr>
          <p:nvPr/>
        </p:nvPicPr>
        <p:blipFill>
          <a:blip r:embed="rId3"/>
          <a:srcRect b="50874"/>
          <a:stretch>
            <a:fillRect/>
          </a:stretch>
        </p:blipFill>
        <p:spPr bwMode="auto">
          <a:xfrm>
            <a:off x="7942263" y="0"/>
            <a:ext cx="1201737" cy="15795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My Documents\My Pictures\Albert_Einstein1.jpg"/>
          <p:cNvPicPr>
            <a:picLocks noChangeAspect="1" noChangeArrowheads="1"/>
          </p:cNvPicPr>
          <p:nvPr/>
        </p:nvPicPr>
        <p:blipFill>
          <a:blip r:embed="rId4"/>
          <a:srcRect b="49596"/>
          <a:stretch>
            <a:fillRect/>
          </a:stretch>
        </p:blipFill>
        <p:spPr bwMode="auto">
          <a:xfrm>
            <a:off x="7696200" y="5029200"/>
            <a:ext cx="1447800" cy="18288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My Documents\My Pictures\1236240649b4db.jpg"/>
          <p:cNvPicPr>
            <a:picLocks noChangeAspect="1" noChangeArrowheads="1"/>
          </p:cNvPicPr>
          <p:nvPr/>
        </p:nvPicPr>
        <p:blipFill>
          <a:blip r:embed="rId5"/>
          <a:srcRect b="49553"/>
          <a:stretch>
            <a:fillRect/>
          </a:stretch>
        </p:blipFill>
        <p:spPr bwMode="auto">
          <a:xfrm>
            <a:off x="0" y="5105400"/>
            <a:ext cx="1293813" cy="1752600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istrator\My Documents\My Pictures\250px-Lomonosov_(2).jpg"/>
          <p:cNvPicPr>
            <a:picLocks noChangeAspect="1" noChangeArrowheads="1"/>
          </p:cNvPicPr>
          <p:nvPr/>
        </p:nvPicPr>
        <p:blipFill>
          <a:blip r:embed="rId6"/>
          <a:srcRect b="50391"/>
          <a:stretch>
            <a:fillRect/>
          </a:stretch>
        </p:blipFill>
        <p:spPr bwMode="auto">
          <a:xfrm>
            <a:off x="2209800" y="2971800"/>
            <a:ext cx="1755775" cy="2057400"/>
          </a:xfrm>
          <a:prstGeom prst="rect">
            <a:avLst/>
          </a:prstGeom>
          <a:noFill/>
        </p:spPr>
      </p:pic>
      <p:pic>
        <p:nvPicPr>
          <p:cNvPr id="19458" name="Picture 2" descr="C:\Documents and Settings\Administrator\My Documents\My Pictures\Galileo_Galilei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5486" y="2973965"/>
            <a:ext cx="1573791" cy="2099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2000" y="914400"/>
            <a:ext cx="3810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Алессандро ВОЛЬТА (Volta)</a:t>
            </a: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Увлекаясь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экспериментальными исследованиями в области электричества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, Вольта успел обогатить науку рядом замечательных не случайных открытий, а вполне научных, связанных между собой строгой логической последовательностью.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Электрофор, конденсатор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, чувствительный соломенный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электроскоп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с конденсатором,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водородная лампа, эвдиометр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- доставили Вольта</a:t>
            </a:r>
            <a:r>
              <a:rPr lang="en-US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огромкую известность</a:t>
            </a:r>
            <a:endParaRPr lang="ru-RU" sz="2000"/>
          </a:p>
        </p:txBody>
      </p:sp>
      <p:pic>
        <p:nvPicPr>
          <p:cNvPr id="22530" name="Picture 2" descr="C:\Documents and Settings\Administrator\My Documents\My Pictures\вольт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4671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C:\Documents and Settings\Administrator\My Documents\My Pictures\b79_361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23447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istrator\My Documents\My Pictures\k73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4495800"/>
            <a:ext cx="2447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istrator\My Documents\My Pictures\dvs_blo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143000"/>
            <a:ext cx="1658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Administrator\My Documents\My Pictures\3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2362200"/>
            <a:ext cx="1476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Источники: 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http://www.alhimik.ru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http://images.google.com.ua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686800" cy="193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Творцы </a:t>
            </a:r>
            <a:r>
              <a:rPr lang="ru-RU" sz="4000" dirty="0"/>
              <a:t>Ф</a:t>
            </a:r>
            <a:r>
              <a:rPr lang="ru-RU" sz="4000" dirty="0" smtClean="0"/>
              <a:t>изической </a:t>
            </a:r>
            <a:r>
              <a:rPr lang="ru-RU" sz="4000" dirty="0"/>
              <a:t>Н</a:t>
            </a:r>
            <a:r>
              <a:rPr lang="ru-RU" sz="4000" dirty="0" smtClean="0"/>
              <a:t>ауки</a:t>
            </a:r>
            <a:endParaRPr lang="ru-RU" sz="4000" dirty="0"/>
          </a:p>
        </p:txBody>
      </p:sp>
      <p:pic>
        <p:nvPicPr>
          <p:cNvPr id="1026" name="Picture 2" descr="C:\Documents and Settings\Administrator\My Documents\My Pictures\rezerf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2162175" cy="2640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Administrator\My Documents\My Pictures\123624062383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1939835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Documents and Settings\Administrator\My Documents\My Pictures\Albert_Einstei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657600"/>
            <a:ext cx="2057400" cy="2847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9" name="Picture 5" descr="C:\Documents and Settings\Administrator\My Documents\My Pictures\1236240649b4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657600"/>
            <a:ext cx="2121202" cy="292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426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Фи́зика</a:t>
            </a:r>
            <a:r>
              <a:rPr lang="ru-RU" dirty="0" smtClean="0"/>
              <a:t> (от </a:t>
            </a:r>
            <a:r>
              <a:rPr lang="ru-RU" u="sng" dirty="0" err="1" smtClean="0">
                <a:hlinkClick r:id="rId2" tooltip="Древнегреческий язык"/>
              </a:rPr>
              <a:t>др.-греч</a:t>
            </a:r>
            <a:r>
              <a:rPr lang="ru-RU" u="sng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φύσις </a:t>
            </a:r>
            <a:r>
              <a:rPr lang="ru-RU" dirty="0" smtClean="0"/>
              <a:t>«природа») — область естествознания, </a:t>
            </a:r>
            <a:r>
              <a:rPr lang="ru-RU" u="sng" dirty="0" smtClean="0">
                <a:hlinkClick r:id="rId3" tooltip="Наука"/>
              </a:rPr>
              <a:t>наука</a:t>
            </a:r>
            <a:r>
              <a:rPr lang="ru-RU" dirty="0" smtClean="0"/>
              <a:t>, изучающая наиболее общие и фундаментальные закономерности, определяющие структуру и эволюцию материального мира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457200" y="914400"/>
            <a:ext cx="373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 tooltip="Русский язык"/>
              </a:rPr>
              <a:t>русский язык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слово «физика» было введено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 tooltip="Ломоносов, Михаил Васильевич"/>
              </a:rPr>
              <a:t>Михаилом Васильевичем Ломоносовым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когда он издал первый в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Россия"/>
              </a:rPr>
              <a:t>России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учебник физики в переводе с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 tooltip="Немецкий язык"/>
              </a:rPr>
              <a:t>немецкого языка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Михаи́л Васи́льевич Ломоно́сов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первый 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6" tooltip="Русский"/>
              </a:rPr>
              <a:t>русский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7" tooltip="Учёный"/>
              </a:rPr>
              <a:t>учёный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8" tooltip="Естествознание"/>
              </a:rPr>
              <a:t>естествоиспытатель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мирового значения, энциклопедист, 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9" tooltip="Химия"/>
              </a:rPr>
              <a:t>химик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10" tooltip="Физика"/>
              </a:rPr>
              <a:t>физик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; он вошёл в науку как первый химик, который дал 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11" tooltip="Физическая химия"/>
              </a:rPr>
              <a:t>физической химии</a:t>
            </a:r>
            <a:r>
              <a:rPr 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определение, весьма близкое к современному</a:t>
            </a:r>
            <a:r>
              <a:rPr lang="ru-RU" sz="2000"/>
              <a:t> </a:t>
            </a:r>
          </a:p>
        </p:txBody>
      </p:sp>
      <p:pic>
        <p:nvPicPr>
          <p:cNvPr id="16386" name="Picture 2" descr="C:\Documents and Settings\Administrator\My Documents\My Pictures\250px-Lomonosov_(2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685800"/>
            <a:ext cx="27940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Administrator\My Documents\My Pictures\1139943695_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3429000"/>
            <a:ext cx="21891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flipH="1">
            <a:off x="685800" y="609600"/>
            <a:ext cx="3429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французскому физику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Пьеру Кюри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(1859-1906) исполнилось 35 лет, он уже был широко известным ученым. Ему принадлежали интересные открытия в области физики кристаллического состояния вещества и пьезоэлектрического эффекта, магнитных свойств веществ при высоких температурах. Закономерное изменение свойств парамагнитных веществ от температуры носит его имя (закон Кюри).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istrator\My Documents\My Pictures\cur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09600"/>
            <a:ext cx="1905000" cy="249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5" name="Picture 3" descr="C:\Documents and Settings\Administrator\My Documents\My Pictures\пьер кю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2351768" cy="3238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0" y="152400"/>
            <a:ext cx="55626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Calibri" pitchFamily="34" charset="0"/>
                <a:cs typeface="Times New Roman" pitchFamily="18" charset="0"/>
              </a:rPr>
              <a:t>Вольфганг ПАУЛИ (Pauli, Wolfgang) </a:t>
            </a:r>
            <a:endParaRPr lang="ru-RU" sz="2000"/>
          </a:p>
          <a:p>
            <a:pPr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Вольфганг ПАУЛИ - швейцарский физик-теоретик. Родился в Вене 25 апреля 1900 г. Окончил Мюнхенский университет (1921 г.). Первая работа Паули была посвящена математическим вопросам единой теории гравитации и электромагнетизма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</a:rPr>
              <a:t>В 1921 г. Паули защитил докторскую диссертацию в Мюнхенском университете под руководством А.Зоммерфельда. В 1921-1922 гг. был ассистентом М. Борна на кафедре теоретической физики в Гёттингенском университете. Познакомился с Н. Бором и в 1922-1923 гг. работал в Институте теоретической физики в Копенгагене, помогал в издании работ Бора на немецком языке. В 1923 г.- доцент университета в Гамбурге; с 1928 г. - профессор Высшего технического училища в Цюрихе (кроме 1935-1936 и 1940-1946 гг., когда он работал в Институте фундаментальных исследований в Принстоне).</a:t>
            </a:r>
            <a:endParaRPr lang="ru-RU" sz="2000"/>
          </a:p>
          <a:p>
            <a:pPr eaLnBrk="0" hangingPunct="0"/>
            <a:endParaRPr lang="ru-RU"/>
          </a:p>
        </p:txBody>
      </p:sp>
      <p:pic>
        <p:nvPicPr>
          <p:cNvPr id="17410" name="Picture 2" descr="C:\Documents and Settings\Administrator\My Documents\My Pictures\pa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85800"/>
            <a:ext cx="3505200" cy="4747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3400" y="533400"/>
            <a:ext cx="4114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Джеймс Прескотт ДЖОУЛЬ (Joule)</a:t>
            </a: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Первые работы Джоуля, относящиеся к 1838 - 40 гг., касаются исследования законов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электромагнетизма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. Он внёс значительный вклад в исследование электромагнетизма и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тепловых явлений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, в создание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физики низких температур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, в обоснование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закона сохранения энергии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. Джоуль установил, что количество тепла, выделяющееся в металлическом проводнике при прохождении через него электрического тока, пропорционально электрическому сопротивлению проводника и квадрату силы тока</a:t>
            </a:r>
            <a:endParaRPr lang="ru-RU" sz="2000"/>
          </a:p>
        </p:txBody>
      </p:sp>
      <p:pic>
        <p:nvPicPr>
          <p:cNvPr id="21506" name="Picture 2" descr="C:\Documents and Settings\Administrator\My Documents\My Pictures\Joule_James_si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3267075" cy="4371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Documents and Settings\Administrator\My Documents\My Pictures\st000_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3438525" cy="347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304800"/>
            <a:ext cx="411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Бенджамин ФРАНКЛИН (Franklin)</a:t>
            </a: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Франклин занимался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измерением теплопроводности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различных материалов, изучал явления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охлаждения жидкости при испарении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, исследовал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распространение звука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в воде и воздухе и т.д. Он собрал обширные данные о штормовых ветрах (норд-остах) и предложил теорию, объяснявшую их происхождение. При его участии были проведены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измерения скорости, ширины и глубины Гольфстрима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и это течение (название которому дал Франклин) было нанесено на карту Франклин предложил эффективный метод защиты от грозового разряда -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молниеотвод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/>
          </a:p>
        </p:txBody>
      </p:sp>
      <p:pic>
        <p:nvPicPr>
          <p:cNvPr id="20482" name="Picture 2" descr="C:\Documents and Settings\Administrator\My Documents\My Pictures\nb_pinacoteca_martin_david_portrait_of_benjamin_frank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428999" cy="4939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C:\Documents and Settings\Administrator\My Documents\My Pictures\nb_sculpture_rush_william_bust_of_benjamin_franklin_y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2719502" cy="342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09600" y="838200"/>
            <a:ext cx="441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Галилео ГАЛИЛЕЙ (Galilei) </a:t>
            </a:r>
            <a:endParaRPr lang="ru-RU" sz="2400"/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Галилео Галилей - итальянский физик, механик и астроном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.По настоянию герцога Галилей опубликовал своё первое антиаристотелевское сочинение "Рассуждение о телах, пребывающих в воде, и тех, которые в ней движутся" (1612 г.), где применил принцип равных моментов к выводу условий равновесия в жидких телах.</a:t>
            </a:r>
            <a:endParaRPr lang="ru-RU" sz="2400"/>
          </a:p>
        </p:txBody>
      </p:sp>
      <p:pic>
        <p:nvPicPr>
          <p:cNvPr id="19458" name="Picture 2" descr="C:\Documents and Settings\Administrator\My Documents\My Pictures\Galileo_Galilei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1138238"/>
            <a:ext cx="3462337" cy="4618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Administrator\My Documents\My Pictures\astron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3241675" cy="2061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424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Творцы Физической Науки</dc:title>
  <dc:creator>Admin</dc:creator>
  <cp:lastModifiedBy>Elena Vladimirovna</cp:lastModifiedBy>
  <cp:revision>10</cp:revision>
  <dcterms:created xsi:type="dcterms:W3CDTF">2009-10-12T16:33:00Z</dcterms:created>
  <dcterms:modified xsi:type="dcterms:W3CDTF">2009-11-18T19:41:54Z</dcterms:modified>
</cp:coreProperties>
</file>